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50" r:id="rId2"/>
    <p:sldId id="1059" r:id="rId3"/>
    <p:sldId id="1301" r:id="rId4"/>
    <p:sldId id="1302" r:id="rId5"/>
    <p:sldId id="1303" r:id="rId6"/>
    <p:sldId id="1304" r:id="rId7"/>
    <p:sldId id="670" r:id="rId8"/>
    <p:sldId id="671" r:id="rId9"/>
    <p:sldId id="672" r:id="rId10"/>
    <p:sldId id="673" r:id="rId11"/>
    <p:sldId id="674" r:id="rId12"/>
    <p:sldId id="512" r:id="rId13"/>
    <p:sldId id="513" r:id="rId14"/>
    <p:sldId id="514" r:id="rId15"/>
    <p:sldId id="642" r:id="rId16"/>
    <p:sldId id="643" r:id="rId17"/>
    <p:sldId id="644" r:id="rId18"/>
    <p:sldId id="645" r:id="rId19"/>
    <p:sldId id="547" r:id="rId20"/>
    <p:sldId id="548" r:id="rId21"/>
    <p:sldId id="1350" r:id="rId22"/>
    <p:sldId id="1224" r:id="rId23"/>
    <p:sldId id="1219" r:id="rId24"/>
    <p:sldId id="1220" r:id="rId25"/>
    <p:sldId id="1221" r:id="rId26"/>
    <p:sldId id="1222" r:id="rId27"/>
    <p:sldId id="1223" r:id="rId28"/>
    <p:sldId id="1227" r:id="rId29"/>
    <p:sldId id="1317" r:id="rId30"/>
    <p:sldId id="1318" r:id="rId31"/>
    <p:sldId id="1228" r:id="rId32"/>
    <p:sldId id="1319" r:id="rId33"/>
    <p:sldId id="954" r:id="rId34"/>
    <p:sldId id="1171" r:id="rId35"/>
    <p:sldId id="1214" r:id="rId36"/>
    <p:sldId id="1309" r:id="rId37"/>
    <p:sldId id="1122" r:id="rId38"/>
    <p:sldId id="9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301"/>
            <p14:sldId id="1302"/>
            <p14:sldId id="1303"/>
            <p14:sldId id="1304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42"/>
            <p14:sldId id="643"/>
            <p14:sldId id="644"/>
            <p14:sldId id="645"/>
            <p14:sldId id="547"/>
            <p14:sldId id="548"/>
            <p14:sldId id="1350"/>
            <p14:sldId id="1224"/>
            <p14:sldId id="1219"/>
            <p14:sldId id="1220"/>
            <p14:sldId id="1221"/>
            <p14:sldId id="1222"/>
            <p14:sldId id="1223"/>
            <p14:sldId id="1227"/>
            <p14:sldId id="1317"/>
            <p14:sldId id="1318"/>
            <p14:sldId id="1228"/>
            <p14:sldId id="1319"/>
            <p14:sldId id="954"/>
            <p14:sldId id="1171"/>
            <p14:sldId id="1214"/>
            <p14:sldId id="130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8658-0894-D68A-474A-D599AC7E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A4113-5DDC-9192-6D9E-83027FB1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680E-146B-BDBB-8697-2C36A486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D37AF-8F8E-6C42-16C4-04A305B43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5th January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worship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C3EF-9192-CC9D-538C-17DCD9CD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2075F5-5E90-1648-3AF3-2796FD862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FE808-6EC7-8F52-9402-721A6BA7148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24465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13287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05D5-C699-231D-5E3F-542A6CF5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8F83-4BE2-0AEB-88BC-B325F4FD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Or Old_ Sunday School Game Video">
            <a:hlinkClick r:id="" action="ppaction://media"/>
            <a:extLst>
              <a:ext uri="{FF2B5EF4-FFF2-40B4-BE49-F238E27FC236}">
                <a16:creationId xmlns:a16="http://schemas.microsoft.com/office/drawing/2014/main" id="{E35B9F20-C2C8-30DB-AF3D-B86513516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02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1619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Hope our 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1714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861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1416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1218</Words>
  <Application>Microsoft Office PowerPoint</Application>
  <PresentationFormat>On-screen Show (4:3)</PresentationFormat>
  <Paragraphs>206</Paragraphs>
  <Slides>38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52</cp:revision>
  <dcterms:created xsi:type="dcterms:W3CDTF">2024-09-27T16:56:29Z</dcterms:created>
  <dcterms:modified xsi:type="dcterms:W3CDTF">2025-01-05T08:38:56Z</dcterms:modified>
</cp:coreProperties>
</file>